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43891200" cy="32918400"/>
  <p:notesSz cx="6858000" cy="9144000"/>
  <p:embeddedFontLst>
    <p:embeddedFont>
      <p:font typeface="Raleway" pitchFamily="2" charset="0"/>
      <p:regular r:id="rId4"/>
      <p:bold r:id="rId5"/>
      <p:italic r:id="rId6"/>
      <p:boldItalic r:id="rId7"/>
    </p:embeddedFont>
    <p:embeddedFont>
      <p:font typeface="Raleway ExtraBold" pitchFamily="2" charset="0"/>
      <p:bold r:id="rId8"/>
      <p:boldItalic r:id="rId9"/>
    </p:embeddedFont>
    <p:embeddedFont>
      <p:font typeface="Raleway SemiBold"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 d="100"/>
          <a:sy n="10" d="100"/>
        </p:scale>
        <p:origin x="2443" y="8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viewProps" Target="viewProp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presProps" Target="presProps.xml"/></Relationships>
</file>

<file path=ppt/media/image1.png>
</file>

<file path=ppt/media/image2.jp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 name="Google Shape;8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291840" y="5387342"/>
            <a:ext cx="37307520" cy="1146048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8799"/>
              <a:buFont typeface="Calibri"/>
              <a:buNone/>
              <a:defRPr sz="2879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5486400" y="17289783"/>
            <a:ext cx="32918400" cy="794765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4800"/>
              </a:spcBef>
              <a:spcAft>
                <a:spcPts val="0"/>
              </a:spcAft>
              <a:buClr>
                <a:schemeClr val="dk1"/>
              </a:buClr>
              <a:buSzPts val="11520"/>
              <a:buNone/>
              <a:defRPr sz="11520"/>
            </a:lvl1pPr>
            <a:lvl2pPr lvl="1" algn="ctr">
              <a:lnSpc>
                <a:spcPct val="90000"/>
              </a:lnSpc>
              <a:spcBef>
                <a:spcPts val="2400"/>
              </a:spcBef>
              <a:spcAft>
                <a:spcPts val="0"/>
              </a:spcAft>
              <a:buClr>
                <a:schemeClr val="dk1"/>
              </a:buClr>
              <a:buSzPts val="9600"/>
              <a:buNone/>
              <a:defRPr sz="9600"/>
            </a:lvl2pPr>
            <a:lvl3pPr lvl="2" algn="ctr">
              <a:lnSpc>
                <a:spcPct val="90000"/>
              </a:lnSpc>
              <a:spcBef>
                <a:spcPts val="2400"/>
              </a:spcBef>
              <a:spcAft>
                <a:spcPts val="0"/>
              </a:spcAft>
              <a:buClr>
                <a:schemeClr val="dk1"/>
              </a:buClr>
              <a:buSzPts val="8640"/>
              <a:buNone/>
              <a:defRPr sz="8640"/>
            </a:lvl3pPr>
            <a:lvl4pPr lvl="3" algn="ctr">
              <a:lnSpc>
                <a:spcPct val="90000"/>
              </a:lnSpc>
              <a:spcBef>
                <a:spcPts val="2400"/>
              </a:spcBef>
              <a:spcAft>
                <a:spcPts val="0"/>
              </a:spcAft>
              <a:buClr>
                <a:schemeClr val="dk1"/>
              </a:buClr>
              <a:buSzPts val="7680"/>
              <a:buNone/>
              <a:defRPr sz="7680"/>
            </a:lvl4pPr>
            <a:lvl5pPr lvl="4" algn="ctr">
              <a:lnSpc>
                <a:spcPct val="90000"/>
              </a:lnSpc>
              <a:spcBef>
                <a:spcPts val="2400"/>
              </a:spcBef>
              <a:spcAft>
                <a:spcPts val="0"/>
              </a:spcAft>
              <a:buClr>
                <a:schemeClr val="dk1"/>
              </a:buClr>
              <a:buSzPts val="7680"/>
              <a:buNone/>
              <a:defRPr sz="7680"/>
            </a:lvl5pPr>
            <a:lvl6pPr lvl="5" algn="ctr">
              <a:lnSpc>
                <a:spcPct val="90000"/>
              </a:lnSpc>
              <a:spcBef>
                <a:spcPts val="2400"/>
              </a:spcBef>
              <a:spcAft>
                <a:spcPts val="0"/>
              </a:spcAft>
              <a:buClr>
                <a:schemeClr val="dk1"/>
              </a:buClr>
              <a:buSzPts val="7680"/>
              <a:buNone/>
              <a:defRPr sz="7680"/>
            </a:lvl6pPr>
            <a:lvl7pPr lvl="6" algn="ctr">
              <a:lnSpc>
                <a:spcPct val="90000"/>
              </a:lnSpc>
              <a:spcBef>
                <a:spcPts val="2400"/>
              </a:spcBef>
              <a:spcAft>
                <a:spcPts val="0"/>
              </a:spcAft>
              <a:buClr>
                <a:schemeClr val="dk1"/>
              </a:buClr>
              <a:buSzPts val="7680"/>
              <a:buNone/>
              <a:defRPr sz="7680"/>
            </a:lvl7pPr>
            <a:lvl8pPr lvl="7" algn="ctr">
              <a:lnSpc>
                <a:spcPct val="90000"/>
              </a:lnSpc>
              <a:spcBef>
                <a:spcPts val="2400"/>
              </a:spcBef>
              <a:spcAft>
                <a:spcPts val="0"/>
              </a:spcAft>
              <a:buClr>
                <a:schemeClr val="dk1"/>
              </a:buClr>
              <a:buSzPts val="7680"/>
              <a:buNone/>
              <a:defRPr sz="7680"/>
            </a:lvl8pPr>
            <a:lvl9pPr lvl="8" algn="ctr">
              <a:lnSpc>
                <a:spcPct val="90000"/>
              </a:lnSpc>
              <a:spcBef>
                <a:spcPts val="2400"/>
              </a:spcBef>
              <a:spcAft>
                <a:spcPts val="0"/>
              </a:spcAft>
              <a:buClr>
                <a:schemeClr val="dk1"/>
              </a:buClr>
              <a:buSzPts val="7680"/>
              <a:buNone/>
              <a:defRPr sz="7680"/>
            </a:lvl9pPr>
          </a:lstStyle>
          <a:p>
            <a:endParaRPr/>
          </a:p>
        </p:txBody>
      </p:sp>
      <p:sp>
        <p:nvSpPr>
          <p:cNvPr id="14" name="Google Shape;14;p2"/>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7" name="Google Shape;17;p2"/>
          <p:cNvSpPr>
            <a:spLocks noGrp="1"/>
          </p:cNvSpPr>
          <p:nvPr>
            <p:ph type="pic" idx="2"/>
          </p:nvPr>
        </p:nvSpPr>
        <p:spPr>
          <a:xfrm>
            <a:off x="4343400" y="2057400"/>
            <a:ext cx="11887200" cy="9601200"/>
          </a:xfrm>
          <a:prstGeom prst="rect">
            <a:avLst/>
          </a:prstGeom>
          <a:noFill/>
          <a:ln>
            <a:noFill/>
          </a:ln>
        </p:spPr>
      </p:sp>
      <p:sp>
        <p:nvSpPr>
          <p:cNvPr id="18" name="Google Shape;18;p2"/>
          <p:cNvSpPr>
            <a:spLocks noGrp="1"/>
          </p:cNvSpPr>
          <p:nvPr>
            <p:ph type="pic" idx="3"/>
          </p:nvPr>
        </p:nvSpPr>
        <p:spPr>
          <a:xfrm>
            <a:off x="17519650" y="2057400"/>
            <a:ext cx="5816600" cy="4672013"/>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0"/>
        <p:cNvGrpSpPr/>
        <p:nvPr/>
      </p:nvGrpSpPr>
      <p:grpSpPr>
        <a:xfrm>
          <a:off x="0" y="0"/>
          <a:ext cx="0" cy="0"/>
          <a:chOff x="0" y="0"/>
          <a:chExt cx="0" cy="0"/>
        </a:xfrm>
      </p:grpSpPr>
      <p:sp>
        <p:nvSpPr>
          <p:cNvPr id="71" name="Google Shape;71;p11"/>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1"/>
          <p:cNvSpPr txBox="1">
            <a:spLocks noGrp="1"/>
          </p:cNvSpPr>
          <p:nvPr>
            <p:ph type="body" idx="1"/>
          </p:nvPr>
        </p:nvSpPr>
        <p:spPr>
          <a:xfrm rot="5400000">
            <a:off x="11502389" y="278132"/>
            <a:ext cx="20886422" cy="3785616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3" name="Google Shape;73;p11"/>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1"/>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1"/>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6"/>
        <p:cNvGrpSpPr/>
        <p:nvPr/>
      </p:nvGrpSpPr>
      <p:grpSpPr>
        <a:xfrm>
          <a:off x="0" y="0"/>
          <a:ext cx="0" cy="0"/>
          <a:chOff x="0" y="0"/>
          <a:chExt cx="0" cy="0"/>
        </a:xfrm>
      </p:grpSpPr>
      <p:sp>
        <p:nvSpPr>
          <p:cNvPr id="77" name="Google Shape;77;p12"/>
          <p:cNvSpPr txBox="1">
            <a:spLocks noGrp="1"/>
          </p:cNvSpPr>
          <p:nvPr>
            <p:ph type="title"/>
          </p:nvPr>
        </p:nvSpPr>
        <p:spPr>
          <a:xfrm rot="5400000">
            <a:off x="22193252" y="10968992"/>
            <a:ext cx="27896822" cy="94640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2"/>
          <p:cNvSpPr txBox="1">
            <a:spLocks noGrp="1"/>
          </p:cNvSpPr>
          <p:nvPr>
            <p:ph type="body" idx="1"/>
          </p:nvPr>
        </p:nvSpPr>
        <p:spPr>
          <a:xfrm rot="5400000">
            <a:off x="2990852" y="1779272"/>
            <a:ext cx="27896822" cy="2784348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9" name="Google Shape;79;p12"/>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2"/>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2"/>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3017520" y="8763001"/>
            <a:ext cx="37856160"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2994663" y="8206749"/>
            <a:ext cx="37856160" cy="1369313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8799"/>
              <a:buFont typeface="Calibri"/>
              <a:buNone/>
              <a:defRPr sz="2879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2994663" y="22029429"/>
            <a:ext cx="37856160" cy="72008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11520"/>
              <a:buNone/>
              <a:defRPr sz="11520">
                <a:solidFill>
                  <a:schemeClr val="dk1"/>
                </a:solidFill>
              </a:defRPr>
            </a:lvl1pPr>
            <a:lvl2pPr marL="914400" lvl="1" indent="-228600" algn="l">
              <a:lnSpc>
                <a:spcPct val="90000"/>
              </a:lnSpc>
              <a:spcBef>
                <a:spcPts val="2400"/>
              </a:spcBef>
              <a:spcAft>
                <a:spcPts val="0"/>
              </a:spcAft>
              <a:buClr>
                <a:srgbClr val="888888"/>
              </a:buClr>
              <a:buSzPts val="9600"/>
              <a:buNone/>
              <a:defRPr sz="9600">
                <a:solidFill>
                  <a:srgbClr val="888888"/>
                </a:solidFill>
              </a:defRPr>
            </a:lvl2pPr>
            <a:lvl3pPr marL="1371600" lvl="2" indent="-228600" algn="l">
              <a:lnSpc>
                <a:spcPct val="90000"/>
              </a:lnSpc>
              <a:spcBef>
                <a:spcPts val="2400"/>
              </a:spcBef>
              <a:spcAft>
                <a:spcPts val="0"/>
              </a:spcAft>
              <a:buClr>
                <a:srgbClr val="888888"/>
              </a:buClr>
              <a:buSzPts val="8640"/>
              <a:buNone/>
              <a:defRPr sz="8640">
                <a:solidFill>
                  <a:srgbClr val="888888"/>
                </a:solidFill>
              </a:defRPr>
            </a:lvl3pPr>
            <a:lvl4pPr marL="1828800" lvl="3" indent="-228600" algn="l">
              <a:lnSpc>
                <a:spcPct val="90000"/>
              </a:lnSpc>
              <a:spcBef>
                <a:spcPts val="2400"/>
              </a:spcBef>
              <a:spcAft>
                <a:spcPts val="0"/>
              </a:spcAft>
              <a:buClr>
                <a:srgbClr val="888888"/>
              </a:buClr>
              <a:buSzPts val="7680"/>
              <a:buNone/>
              <a:defRPr sz="7680">
                <a:solidFill>
                  <a:srgbClr val="888888"/>
                </a:solidFill>
              </a:defRPr>
            </a:lvl4pPr>
            <a:lvl5pPr marL="2286000" lvl="4" indent="-228600" algn="l">
              <a:lnSpc>
                <a:spcPct val="90000"/>
              </a:lnSpc>
              <a:spcBef>
                <a:spcPts val="2400"/>
              </a:spcBef>
              <a:spcAft>
                <a:spcPts val="0"/>
              </a:spcAft>
              <a:buClr>
                <a:srgbClr val="888888"/>
              </a:buClr>
              <a:buSzPts val="7680"/>
              <a:buNone/>
              <a:defRPr sz="7680">
                <a:solidFill>
                  <a:srgbClr val="888888"/>
                </a:solidFill>
              </a:defRPr>
            </a:lvl5pPr>
            <a:lvl6pPr marL="2743200" lvl="5" indent="-228600" algn="l">
              <a:lnSpc>
                <a:spcPct val="90000"/>
              </a:lnSpc>
              <a:spcBef>
                <a:spcPts val="2400"/>
              </a:spcBef>
              <a:spcAft>
                <a:spcPts val="0"/>
              </a:spcAft>
              <a:buClr>
                <a:srgbClr val="888888"/>
              </a:buClr>
              <a:buSzPts val="7680"/>
              <a:buNone/>
              <a:defRPr sz="7680">
                <a:solidFill>
                  <a:srgbClr val="888888"/>
                </a:solidFill>
              </a:defRPr>
            </a:lvl6pPr>
            <a:lvl7pPr marL="3200400" lvl="6" indent="-228600" algn="l">
              <a:lnSpc>
                <a:spcPct val="90000"/>
              </a:lnSpc>
              <a:spcBef>
                <a:spcPts val="2400"/>
              </a:spcBef>
              <a:spcAft>
                <a:spcPts val="0"/>
              </a:spcAft>
              <a:buClr>
                <a:srgbClr val="888888"/>
              </a:buClr>
              <a:buSzPts val="7680"/>
              <a:buNone/>
              <a:defRPr sz="7680">
                <a:solidFill>
                  <a:srgbClr val="888888"/>
                </a:solidFill>
              </a:defRPr>
            </a:lvl7pPr>
            <a:lvl8pPr marL="3657600" lvl="7" indent="-228600" algn="l">
              <a:lnSpc>
                <a:spcPct val="90000"/>
              </a:lnSpc>
              <a:spcBef>
                <a:spcPts val="2400"/>
              </a:spcBef>
              <a:spcAft>
                <a:spcPts val="0"/>
              </a:spcAft>
              <a:buClr>
                <a:srgbClr val="888888"/>
              </a:buClr>
              <a:buSzPts val="7680"/>
              <a:buNone/>
              <a:defRPr sz="7680">
                <a:solidFill>
                  <a:srgbClr val="888888"/>
                </a:solidFill>
              </a:defRPr>
            </a:lvl8pPr>
            <a:lvl9pPr marL="4114800" lvl="8" indent="-228600" algn="l">
              <a:lnSpc>
                <a:spcPct val="90000"/>
              </a:lnSpc>
              <a:spcBef>
                <a:spcPts val="2400"/>
              </a:spcBef>
              <a:spcAft>
                <a:spcPts val="0"/>
              </a:spcAft>
              <a:buClr>
                <a:srgbClr val="888888"/>
              </a:buClr>
              <a:buSzPts val="7680"/>
              <a:buNone/>
              <a:defRPr sz="7680">
                <a:solidFill>
                  <a:srgbClr val="888888"/>
                </a:solidFill>
              </a:defRPr>
            </a:lvl9pPr>
          </a:lstStyle>
          <a:p>
            <a:endParaRPr/>
          </a:p>
        </p:txBody>
      </p:sp>
      <p:sp>
        <p:nvSpPr>
          <p:cNvPr id="28" name="Google Shape;28;p4"/>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3017520" y="8763001"/>
            <a:ext cx="18653760"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4" name="Google Shape;34;p5"/>
          <p:cNvSpPr txBox="1">
            <a:spLocks noGrp="1"/>
          </p:cNvSpPr>
          <p:nvPr>
            <p:ph type="body" idx="2"/>
          </p:nvPr>
        </p:nvSpPr>
        <p:spPr>
          <a:xfrm>
            <a:off x="22219920" y="8763001"/>
            <a:ext cx="18653760"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5" name="Google Shape;35;p5"/>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3023237"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3023243" y="8069583"/>
            <a:ext cx="18568032" cy="395477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41" name="Google Shape;41;p6"/>
          <p:cNvSpPr txBox="1">
            <a:spLocks noGrp="1"/>
          </p:cNvSpPr>
          <p:nvPr>
            <p:ph type="body" idx="2"/>
          </p:nvPr>
        </p:nvSpPr>
        <p:spPr>
          <a:xfrm>
            <a:off x="3023243" y="12024361"/>
            <a:ext cx="18568032" cy="176860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2" name="Google Shape;42;p6"/>
          <p:cNvSpPr txBox="1">
            <a:spLocks noGrp="1"/>
          </p:cNvSpPr>
          <p:nvPr>
            <p:ph type="body" idx="3"/>
          </p:nvPr>
        </p:nvSpPr>
        <p:spPr>
          <a:xfrm>
            <a:off x="22219923" y="8069583"/>
            <a:ext cx="18659477" cy="395477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43" name="Google Shape;43;p6"/>
          <p:cNvSpPr txBox="1">
            <a:spLocks noGrp="1"/>
          </p:cNvSpPr>
          <p:nvPr>
            <p:ph type="body" idx="4"/>
          </p:nvPr>
        </p:nvSpPr>
        <p:spPr>
          <a:xfrm>
            <a:off x="22219923" y="12024361"/>
            <a:ext cx="18659477" cy="176860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4" name="Google Shape;44;p6"/>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7"/>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8"/>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3023238" y="2194560"/>
            <a:ext cx="14156055"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59"/>
              <a:buFont typeface="Calibri"/>
              <a:buNone/>
              <a:defRPr sz="1535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9"/>
          <p:cNvSpPr txBox="1">
            <a:spLocks noGrp="1"/>
          </p:cNvSpPr>
          <p:nvPr>
            <p:ph type="body" idx="1"/>
          </p:nvPr>
        </p:nvSpPr>
        <p:spPr>
          <a:xfrm>
            <a:off x="18659477" y="4739647"/>
            <a:ext cx="22219920" cy="23393400"/>
          </a:xfrm>
          <a:prstGeom prst="rect">
            <a:avLst/>
          </a:prstGeom>
          <a:noFill/>
          <a:ln>
            <a:noFill/>
          </a:ln>
        </p:spPr>
        <p:txBody>
          <a:bodyPr spcFirstLastPara="1" wrap="square" lIns="91425" tIns="45700" rIns="91425" bIns="45700" anchor="t" anchorCtr="0">
            <a:normAutofit/>
          </a:bodyPr>
          <a:lstStyle>
            <a:lvl1pPr marL="457200" lvl="0" indent="-1203896" algn="l">
              <a:lnSpc>
                <a:spcPct val="90000"/>
              </a:lnSpc>
              <a:spcBef>
                <a:spcPts val="4800"/>
              </a:spcBef>
              <a:spcAft>
                <a:spcPts val="0"/>
              </a:spcAft>
              <a:buClr>
                <a:schemeClr val="dk1"/>
              </a:buClr>
              <a:buSzPts val="15359"/>
              <a:buChar char="•"/>
              <a:defRPr sz="15359"/>
            </a:lvl1pPr>
            <a:lvl2pPr marL="914400" lvl="1" indent="-1082040" algn="l">
              <a:lnSpc>
                <a:spcPct val="90000"/>
              </a:lnSpc>
              <a:spcBef>
                <a:spcPts val="2400"/>
              </a:spcBef>
              <a:spcAft>
                <a:spcPts val="0"/>
              </a:spcAft>
              <a:buClr>
                <a:schemeClr val="dk1"/>
              </a:buClr>
              <a:buSzPts val="13440"/>
              <a:buChar char="•"/>
              <a:defRPr sz="13439"/>
            </a:lvl2pPr>
            <a:lvl3pPr marL="1371600" lvl="2" indent="-960120" algn="l">
              <a:lnSpc>
                <a:spcPct val="90000"/>
              </a:lnSpc>
              <a:spcBef>
                <a:spcPts val="2400"/>
              </a:spcBef>
              <a:spcAft>
                <a:spcPts val="0"/>
              </a:spcAft>
              <a:buClr>
                <a:schemeClr val="dk1"/>
              </a:buClr>
              <a:buSzPts val="11520"/>
              <a:buChar char="•"/>
              <a:defRPr sz="11520"/>
            </a:lvl3pPr>
            <a:lvl4pPr marL="1828800" lvl="3" indent="-838200" algn="l">
              <a:lnSpc>
                <a:spcPct val="90000"/>
              </a:lnSpc>
              <a:spcBef>
                <a:spcPts val="2400"/>
              </a:spcBef>
              <a:spcAft>
                <a:spcPts val="0"/>
              </a:spcAft>
              <a:buClr>
                <a:schemeClr val="dk1"/>
              </a:buClr>
              <a:buSzPts val="9600"/>
              <a:buChar char="•"/>
              <a:defRPr sz="9600"/>
            </a:lvl4pPr>
            <a:lvl5pPr marL="2286000" lvl="4" indent="-838200" algn="l">
              <a:lnSpc>
                <a:spcPct val="90000"/>
              </a:lnSpc>
              <a:spcBef>
                <a:spcPts val="2400"/>
              </a:spcBef>
              <a:spcAft>
                <a:spcPts val="0"/>
              </a:spcAft>
              <a:buClr>
                <a:schemeClr val="dk1"/>
              </a:buClr>
              <a:buSzPts val="9600"/>
              <a:buChar char="•"/>
              <a:defRPr sz="9600"/>
            </a:lvl5pPr>
            <a:lvl6pPr marL="2743200" lvl="5" indent="-838200" algn="l">
              <a:lnSpc>
                <a:spcPct val="90000"/>
              </a:lnSpc>
              <a:spcBef>
                <a:spcPts val="2400"/>
              </a:spcBef>
              <a:spcAft>
                <a:spcPts val="0"/>
              </a:spcAft>
              <a:buClr>
                <a:schemeClr val="dk1"/>
              </a:buClr>
              <a:buSzPts val="9600"/>
              <a:buChar char="•"/>
              <a:defRPr sz="9600"/>
            </a:lvl6pPr>
            <a:lvl7pPr marL="3200400" lvl="6" indent="-838200" algn="l">
              <a:lnSpc>
                <a:spcPct val="90000"/>
              </a:lnSpc>
              <a:spcBef>
                <a:spcPts val="2400"/>
              </a:spcBef>
              <a:spcAft>
                <a:spcPts val="0"/>
              </a:spcAft>
              <a:buClr>
                <a:schemeClr val="dk1"/>
              </a:buClr>
              <a:buSzPts val="9600"/>
              <a:buChar char="•"/>
              <a:defRPr sz="9600"/>
            </a:lvl7pPr>
            <a:lvl8pPr marL="3657600" lvl="7" indent="-838200" algn="l">
              <a:lnSpc>
                <a:spcPct val="90000"/>
              </a:lnSpc>
              <a:spcBef>
                <a:spcPts val="2400"/>
              </a:spcBef>
              <a:spcAft>
                <a:spcPts val="0"/>
              </a:spcAft>
              <a:buClr>
                <a:schemeClr val="dk1"/>
              </a:buClr>
              <a:buSzPts val="9600"/>
              <a:buChar char="•"/>
              <a:defRPr sz="9600"/>
            </a:lvl8pPr>
            <a:lvl9pPr marL="4114800" lvl="8" indent="-838200" algn="l">
              <a:lnSpc>
                <a:spcPct val="90000"/>
              </a:lnSpc>
              <a:spcBef>
                <a:spcPts val="2400"/>
              </a:spcBef>
              <a:spcAft>
                <a:spcPts val="0"/>
              </a:spcAft>
              <a:buClr>
                <a:schemeClr val="dk1"/>
              </a:buClr>
              <a:buSzPts val="9600"/>
              <a:buChar char="•"/>
              <a:defRPr sz="9600"/>
            </a:lvl9pPr>
          </a:lstStyle>
          <a:p>
            <a:endParaRPr/>
          </a:p>
        </p:txBody>
      </p:sp>
      <p:sp>
        <p:nvSpPr>
          <p:cNvPr id="59" name="Google Shape;59;p9"/>
          <p:cNvSpPr txBox="1">
            <a:spLocks noGrp="1"/>
          </p:cNvSpPr>
          <p:nvPr>
            <p:ph type="body" idx="2"/>
          </p:nvPr>
        </p:nvSpPr>
        <p:spPr>
          <a:xfrm>
            <a:off x="3023238" y="9875521"/>
            <a:ext cx="14156055" cy="182956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60" name="Google Shape;60;p9"/>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9"/>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3"/>
        <p:cNvGrpSpPr/>
        <p:nvPr/>
      </p:nvGrpSpPr>
      <p:grpSpPr>
        <a:xfrm>
          <a:off x="0" y="0"/>
          <a:ext cx="0" cy="0"/>
          <a:chOff x="0" y="0"/>
          <a:chExt cx="0" cy="0"/>
        </a:xfrm>
      </p:grpSpPr>
      <p:sp>
        <p:nvSpPr>
          <p:cNvPr id="64" name="Google Shape;64;p10"/>
          <p:cNvSpPr txBox="1">
            <a:spLocks noGrp="1"/>
          </p:cNvSpPr>
          <p:nvPr>
            <p:ph type="title"/>
          </p:nvPr>
        </p:nvSpPr>
        <p:spPr>
          <a:xfrm>
            <a:off x="3023238" y="2194560"/>
            <a:ext cx="14156055"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59"/>
              <a:buFont typeface="Calibri"/>
              <a:buNone/>
              <a:defRPr sz="1535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10"/>
          <p:cNvSpPr>
            <a:spLocks noGrp="1"/>
          </p:cNvSpPr>
          <p:nvPr>
            <p:ph type="pic" idx="2"/>
          </p:nvPr>
        </p:nvSpPr>
        <p:spPr>
          <a:xfrm>
            <a:off x="18659477" y="4739647"/>
            <a:ext cx="22219920" cy="23393400"/>
          </a:xfrm>
          <a:prstGeom prst="rect">
            <a:avLst/>
          </a:prstGeom>
          <a:noFill/>
          <a:ln>
            <a:noFill/>
          </a:ln>
        </p:spPr>
      </p:sp>
      <p:sp>
        <p:nvSpPr>
          <p:cNvPr id="66" name="Google Shape;66;p10"/>
          <p:cNvSpPr txBox="1">
            <a:spLocks noGrp="1"/>
          </p:cNvSpPr>
          <p:nvPr>
            <p:ph type="body" idx="1"/>
          </p:nvPr>
        </p:nvSpPr>
        <p:spPr>
          <a:xfrm>
            <a:off x="3023238" y="9875521"/>
            <a:ext cx="14156055" cy="182956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67" name="Google Shape;67;p10"/>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0"/>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0"/>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21119"/>
              <a:buFont typeface="Calibri"/>
              <a:buNone/>
              <a:defRPr sz="21119"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3017520" y="8763001"/>
            <a:ext cx="37856160" cy="20886422"/>
          </a:xfrm>
          <a:prstGeom prst="rect">
            <a:avLst/>
          </a:prstGeom>
          <a:noFill/>
          <a:ln>
            <a:noFill/>
          </a:ln>
        </p:spPr>
        <p:txBody>
          <a:bodyPr spcFirstLastPara="1" wrap="square" lIns="91425" tIns="45700" rIns="91425" bIns="45700" anchor="t" anchorCtr="0">
            <a:normAutofit/>
          </a:bodyPr>
          <a:lstStyle>
            <a:lvl1pPr marL="457200" marR="0" lvl="0" indent="-1082040" algn="l" rtl="0">
              <a:lnSpc>
                <a:spcPct val="90000"/>
              </a:lnSpc>
              <a:spcBef>
                <a:spcPts val="4800"/>
              </a:spcBef>
              <a:spcAft>
                <a:spcPts val="0"/>
              </a:spcAft>
              <a:buClr>
                <a:schemeClr val="dk1"/>
              </a:buClr>
              <a:buSzPts val="13440"/>
              <a:buFont typeface="Arial"/>
              <a:buChar char="•"/>
              <a:defRPr sz="13439"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5760" b="0" i="0" u="none" strike="noStrike" cap="none">
                <a:solidFill>
                  <a:srgbClr val="888888"/>
                </a:solidFill>
                <a:latin typeface="Calibri"/>
                <a:ea typeface="Calibri"/>
                <a:cs typeface="Calibri"/>
                <a:sym typeface="Calibri"/>
              </a:defRPr>
            </a:lvl1pPr>
            <a:lvl2pPr marL="0" marR="0" lvl="1" indent="0" algn="r" rtl="0">
              <a:spcBef>
                <a:spcPts val="0"/>
              </a:spcBef>
              <a:buNone/>
              <a:defRPr sz="5760" b="0" i="0" u="none" strike="noStrike" cap="none">
                <a:solidFill>
                  <a:srgbClr val="888888"/>
                </a:solidFill>
                <a:latin typeface="Calibri"/>
                <a:ea typeface="Calibri"/>
                <a:cs typeface="Calibri"/>
                <a:sym typeface="Calibri"/>
              </a:defRPr>
            </a:lvl2pPr>
            <a:lvl3pPr marL="0" marR="0" lvl="2" indent="0" algn="r" rtl="0">
              <a:spcBef>
                <a:spcPts val="0"/>
              </a:spcBef>
              <a:buNone/>
              <a:defRPr sz="5760" b="0" i="0" u="none" strike="noStrike" cap="none">
                <a:solidFill>
                  <a:srgbClr val="888888"/>
                </a:solidFill>
                <a:latin typeface="Calibri"/>
                <a:ea typeface="Calibri"/>
                <a:cs typeface="Calibri"/>
                <a:sym typeface="Calibri"/>
              </a:defRPr>
            </a:lvl3pPr>
            <a:lvl4pPr marL="0" marR="0" lvl="3" indent="0" algn="r" rtl="0">
              <a:spcBef>
                <a:spcPts val="0"/>
              </a:spcBef>
              <a:buNone/>
              <a:defRPr sz="5760" b="0" i="0" u="none" strike="noStrike" cap="none">
                <a:solidFill>
                  <a:srgbClr val="888888"/>
                </a:solidFill>
                <a:latin typeface="Calibri"/>
                <a:ea typeface="Calibri"/>
                <a:cs typeface="Calibri"/>
                <a:sym typeface="Calibri"/>
              </a:defRPr>
            </a:lvl4pPr>
            <a:lvl5pPr marL="0" marR="0" lvl="4" indent="0" algn="r" rtl="0">
              <a:spcBef>
                <a:spcPts val="0"/>
              </a:spcBef>
              <a:buNone/>
              <a:defRPr sz="5760" b="0" i="0" u="none" strike="noStrike" cap="none">
                <a:solidFill>
                  <a:srgbClr val="888888"/>
                </a:solidFill>
                <a:latin typeface="Calibri"/>
                <a:ea typeface="Calibri"/>
                <a:cs typeface="Calibri"/>
                <a:sym typeface="Calibri"/>
              </a:defRPr>
            </a:lvl5pPr>
            <a:lvl6pPr marL="0" marR="0" lvl="5" indent="0" algn="r" rtl="0">
              <a:spcBef>
                <a:spcPts val="0"/>
              </a:spcBef>
              <a:buNone/>
              <a:defRPr sz="5760" b="0" i="0" u="none" strike="noStrike" cap="none">
                <a:solidFill>
                  <a:srgbClr val="888888"/>
                </a:solidFill>
                <a:latin typeface="Calibri"/>
                <a:ea typeface="Calibri"/>
                <a:cs typeface="Calibri"/>
                <a:sym typeface="Calibri"/>
              </a:defRPr>
            </a:lvl6pPr>
            <a:lvl7pPr marL="0" marR="0" lvl="6" indent="0" algn="r" rtl="0">
              <a:spcBef>
                <a:spcPts val="0"/>
              </a:spcBef>
              <a:buNone/>
              <a:defRPr sz="5760" b="0" i="0" u="none" strike="noStrike" cap="none">
                <a:solidFill>
                  <a:srgbClr val="888888"/>
                </a:solidFill>
                <a:latin typeface="Calibri"/>
                <a:ea typeface="Calibri"/>
                <a:cs typeface="Calibri"/>
                <a:sym typeface="Calibri"/>
              </a:defRPr>
            </a:lvl7pPr>
            <a:lvl8pPr marL="0" marR="0" lvl="7" indent="0" algn="r" rtl="0">
              <a:spcBef>
                <a:spcPts val="0"/>
              </a:spcBef>
              <a:buNone/>
              <a:defRPr sz="5760" b="0" i="0" u="none" strike="noStrike" cap="none">
                <a:solidFill>
                  <a:srgbClr val="888888"/>
                </a:solidFill>
                <a:latin typeface="Calibri"/>
                <a:ea typeface="Calibri"/>
                <a:cs typeface="Calibri"/>
                <a:sym typeface="Calibri"/>
              </a:defRPr>
            </a:lvl8pPr>
            <a:lvl9pPr marL="0" marR="0" lvl="8" indent="0" algn="r" rtl="0">
              <a:spcBef>
                <a:spcPts val="0"/>
              </a:spcBef>
              <a:buNone/>
              <a:defRPr sz="576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p:nvPr/>
        </p:nvSpPr>
        <p:spPr>
          <a:xfrm>
            <a:off x="0" y="-400045"/>
            <a:ext cx="43891200" cy="5351837"/>
          </a:xfrm>
          <a:prstGeom prst="rect">
            <a:avLst/>
          </a:prstGeom>
          <a:solidFill>
            <a:srgbClr val="00008F"/>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7" name="Google Shape;87;p13"/>
          <p:cNvSpPr/>
          <p:nvPr/>
        </p:nvSpPr>
        <p:spPr>
          <a:xfrm>
            <a:off x="1012806" y="32005"/>
            <a:ext cx="42204625" cy="4962863"/>
          </a:xfrm>
          <a:prstGeom prst="rect">
            <a:avLst/>
          </a:prstGeom>
          <a:noFill/>
          <a:ln>
            <a:noFill/>
          </a:ln>
        </p:spPr>
        <p:txBody>
          <a:bodyPr spcFirstLastPara="1" wrap="square" lIns="58375" tIns="29175" rIns="58375" bIns="29175" anchor="t" anchorCtr="0">
            <a:noAutofit/>
          </a:bodyPr>
          <a:lstStyle/>
          <a:p>
            <a:pPr marL="0" marR="0" lvl="0" indent="0" algn="ctr" rtl="0">
              <a:spcBef>
                <a:spcPts val="0"/>
              </a:spcBef>
              <a:spcAft>
                <a:spcPts val="0"/>
              </a:spcAft>
              <a:buNone/>
            </a:pPr>
            <a:r>
              <a:rPr lang="en-US" sz="7200" dirty="0">
                <a:solidFill>
                  <a:srgbClr val="FFFFFF"/>
                </a:solidFill>
                <a:latin typeface="Raleway"/>
                <a:sym typeface="Raleway"/>
              </a:rPr>
              <a:t>Dry handwashing machine By Fog Disinfection To Save Water </a:t>
            </a:r>
            <a:endParaRPr sz="7200" dirty="0"/>
          </a:p>
          <a:p>
            <a:pPr marL="0" marR="0" lvl="0" indent="0" algn="ctr" rtl="0">
              <a:spcBef>
                <a:spcPts val="1152"/>
              </a:spcBef>
              <a:spcAft>
                <a:spcPts val="0"/>
              </a:spcAft>
              <a:buNone/>
            </a:pPr>
            <a:r>
              <a:rPr lang="en-US" sz="4800" b="0" i="0" u="none" strike="noStrike" cap="none" dirty="0">
                <a:solidFill>
                  <a:srgbClr val="FFFFFF"/>
                </a:solidFill>
                <a:latin typeface="Raleway"/>
                <a:ea typeface="Raleway"/>
                <a:cs typeface="Raleway"/>
                <a:sym typeface="Raleway"/>
              </a:rPr>
              <a:t>Om Kaldate , Ram </a:t>
            </a:r>
            <a:r>
              <a:rPr lang="en-US" sz="4800" b="0" i="0" u="none" strike="noStrike" cap="none" dirty="0" err="1">
                <a:solidFill>
                  <a:srgbClr val="FFFFFF"/>
                </a:solidFill>
                <a:latin typeface="Raleway"/>
                <a:ea typeface="Raleway"/>
                <a:cs typeface="Raleway"/>
                <a:sym typeface="Raleway"/>
              </a:rPr>
              <a:t>Yalmate</a:t>
            </a:r>
            <a:r>
              <a:rPr lang="en-US" sz="4800" b="0" i="0" u="none" strike="noStrike" cap="none" dirty="0">
                <a:solidFill>
                  <a:srgbClr val="FFFFFF"/>
                </a:solidFill>
                <a:latin typeface="Raleway"/>
                <a:ea typeface="Raleway"/>
                <a:cs typeface="Raleway"/>
                <a:sym typeface="Raleway"/>
              </a:rPr>
              <a:t> , Sudarshan </a:t>
            </a:r>
            <a:r>
              <a:rPr lang="en-US" sz="4800" b="0" i="0" u="none" strike="noStrike" cap="none" dirty="0" err="1">
                <a:solidFill>
                  <a:srgbClr val="FFFFFF"/>
                </a:solidFill>
                <a:latin typeface="Raleway"/>
                <a:ea typeface="Raleway"/>
                <a:cs typeface="Raleway"/>
                <a:sym typeface="Raleway"/>
              </a:rPr>
              <a:t>Biradar</a:t>
            </a:r>
            <a:endParaRPr lang="en-US" sz="4800" b="0" i="0" u="none" strike="noStrike" cap="none" dirty="0">
              <a:solidFill>
                <a:srgbClr val="FFFFFF"/>
              </a:solidFill>
              <a:latin typeface="Raleway"/>
              <a:ea typeface="Raleway"/>
              <a:cs typeface="Raleway"/>
              <a:sym typeface="Raleway"/>
            </a:endParaRPr>
          </a:p>
          <a:p>
            <a:pPr marL="0" marR="0" lvl="0" indent="0" algn="ctr" rtl="0">
              <a:spcBef>
                <a:spcPts val="1152"/>
              </a:spcBef>
              <a:spcAft>
                <a:spcPts val="0"/>
              </a:spcAft>
              <a:buNone/>
            </a:pPr>
            <a:endParaRPr lang="en-US" sz="4800" b="0" i="0" u="none" strike="noStrike" cap="none" dirty="0">
              <a:solidFill>
                <a:srgbClr val="FFFFFF"/>
              </a:solidFill>
              <a:latin typeface="Raleway"/>
              <a:ea typeface="Raleway"/>
              <a:cs typeface="Raleway"/>
              <a:sym typeface="Raleway"/>
            </a:endParaRPr>
          </a:p>
          <a:p>
            <a:pPr marL="0" marR="0" lvl="0" indent="0" algn="ctr" rtl="0">
              <a:spcBef>
                <a:spcPts val="1152"/>
              </a:spcBef>
              <a:spcAft>
                <a:spcPts val="0"/>
              </a:spcAft>
              <a:buNone/>
            </a:pPr>
            <a:r>
              <a:rPr lang="en-US" sz="5400" b="0" i="0" u="none" strike="noStrike" cap="none" dirty="0">
                <a:solidFill>
                  <a:srgbClr val="FFFFFF"/>
                </a:solidFill>
                <a:latin typeface="Raleway"/>
                <a:ea typeface="Raleway"/>
                <a:cs typeface="Raleway"/>
                <a:sym typeface="Raleway"/>
              </a:rPr>
              <a:t>SY BTech, AY 2023-24 SEM-II, Course: Microcontroller And Application</a:t>
            </a:r>
            <a:endParaRPr dirty="0"/>
          </a:p>
          <a:p>
            <a:pPr marL="0" marR="0" lvl="0" indent="0" algn="ctr" rtl="0">
              <a:spcBef>
                <a:spcPts val="1152"/>
              </a:spcBef>
              <a:spcAft>
                <a:spcPts val="0"/>
              </a:spcAft>
              <a:buNone/>
            </a:pPr>
            <a:r>
              <a:rPr lang="en-US" sz="5400" b="0" i="0" u="none" strike="noStrike" cap="none" dirty="0">
                <a:solidFill>
                  <a:srgbClr val="FFFFFF"/>
                </a:solidFill>
                <a:latin typeface="Raleway"/>
                <a:ea typeface="Raleway"/>
                <a:cs typeface="Raleway"/>
                <a:sym typeface="Raleway"/>
              </a:rPr>
              <a:t>Under the Guidance of: Dr. Pravin G. Gawande</a:t>
            </a:r>
            <a:endParaRPr dirty="0"/>
          </a:p>
        </p:txBody>
      </p:sp>
      <p:sp>
        <p:nvSpPr>
          <p:cNvPr id="88" name="Google Shape;88;p13"/>
          <p:cNvSpPr txBox="1"/>
          <p:nvPr/>
        </p:nvSpPr>
        <p:spPr>
          <a:xfrm>
            <a:off x="640393" y="5419351"/>
            <a:ext cx="4717958" cy="923330"/>
          </a:xfrm>
          <a:prstGeom prst="rect">
            <a:avLst/>
          </a:prstGeom>
          <a:solidFill>
            <a:schemeClr val="lt1">
              <a:alpha val="62745"/>
            </a:schemeClr>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400" b="1" i="0" u="none" strike="noStrike" cap="none">
                <a:solidFill>
                  <a:srgbClr val="00008F"/>
                </a:solidFill>
                <a:latin typeface="Raleway ExtraBold"/>
                <a:ea typeface="Raleway ExtraBold"/>
                <a:cs typeface="Raleway ExtraBold"/>
                <a:sym typeface="Raleway ExtraBold"/>
              </a:rPr>
              <a:t>Introduction</a:t>
            </a:r>
            <a:endParaRPr sz="4000" b="1" i="0" u="none" strike="noStrike" cap="none">
              <a:solidFill>
                <a:srgbClr val="00008F"/>
              </a:solidFill>
              <a:latin typeface="Raleway ExtraBold"/>
              <a:ea typeface="Raleway ExtraBold"/>
              <a:cs typeface="Raleway ExtraBold"/>
              <a:sym typeface="Raleway ExtraBold"/>
            </a:endParaRPr>
          </a:p>
        </p:txBody>
      </p:sp>
      <p:cxnSp>
        <p:nvCxnSpPr>
          <p:cNvPr id="89" name="Google Shape;89;p13" descr="Horizontal Divider"/>
          <p:cNvCxnSpPr/>
          <p:nvPr/>
        </p:nvCxnSpPr>
        <p:spPr>
          <a:xfrm>
            <a:off x="713749" y="11845884"/>
            <a:ext cx="7660728" cy="0"/>
          </a:xfrm>
          <a:prstGeom prst="straightConnector1">
            <a:avLst/>
          </a:prstGeom>
          <a:noFill/>
          <a:ln w="15875" cap="flat" cmpd="sng">
            <a:solidFill>
              <a:schemeClr val="accent1"/>
            </a:solidFill>
            <a:prstDash val="dash"/>
            <a:round/>
            <a:headEnd type="none" w="sm" len="sm"/>
            <a:tailEnd type="none" w="sm" len="sm"/>
          </a:ln>
        </p:spPr>
      </p:cxnSp>
      <p:sp>
        <p:nvSpPr>
          <p:cNvPr id="90" name="Google Shape;90;p13"/>
          <p:cNvSpPr txBox="1"/>
          <p:nvPr/>
        </p:nvSpPr>
        <p:spPr>
          <a:xfrm>
            <a:off x="18261049" y="6485801"/>
            <a:ext cx="10614743" cy="707886"/>
          </a:xfrm>
          <a:prstGeom prst="rect">
            <a:avLst/>
          </a:prstGeom>
          <a:solidFill>
            <a:schemeClr val="lt1">
              <a:alpha val="62745"/>
            </a:schemeClr>
          </a:solid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4000" b="0" i="0" u="none" strike="noStrike" cap="none">
              <a:solidFill>
                <a:schemeClr val="dk1"/>
              </a:solidFill>
              <a:latin typeface="Calibri"/>
              <a:ea typeface="Calibri"/>
              <a:cs typeface="Calibri"/>
              <a:sym typeface="Calibri"/>
            </a:endParaRPr>
          </a:p>
        </p:txBody>
      </p:sp>
      <p:sp>
        <p:nvSpPr>
          <p:cNvPr id="91" name="Google Shape;91;p13"/>
          <p:cNvSpPr/>
          <p:nvPr/>
        </p:nvSpPr>
        <p:spPr>
          <a:xfrm>
            <a:off x="0" y="30777119"/>
            <a:ext cx="43891200" cy="2285638"/>
          </a:xfrm>
          <a:prstGeom prst="rect">
            <a:avLst/>
          </a:prstGeom>
          <a:solidFill>
            <a:srgbClr val="00008F"/>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3"/>
          <p:cNvSpPr txBox="1"/>
          <p:nvPr/>
        </p:nvSpPr>
        <p:spPr>
          <a:xfrm>
            <a:off x="26133303" y="31550917"/>
            <a:ext cx="14716423"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0" u="none" strike="noStrike" cap="none">
                <a:solidFill>
                  <a:schemeClr val="lt1"/>
                </a:solidFill>
                <a:latin typeface="Raleway SemiBold"/>
                <a:ea typeface="Raleway SemiBold"/>
                <a:cs typeface="Raleway SemiBold"/>
                <a:sym typeface="Raleway SemiBold"/>
              </a:rPr>
              <a:t>Department of Electronics and Telecommunication Engineering</a:t>
            </a:r>
            <a:endParaRPr/>
          </a:p>
        </p:txBody>
      </p:sp>
      <p:sp>
        <p:nvSpPr>
          <p:cNvPr id="93" name="Google Shape;93;p13"/>
          <p:cNvSpPr/>
          <p:nvPr/>
        </p:nvSpPr>
        <p:spPr>
          <a:xfrm>
            <a:off x="613958" y="18751408"/>
            <a:ext cx="4681090"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dirty="0">
                <a:solidFill>
                  <a:srgbClr val="00008F"/>
                </a:solidFill>
                <a:latin typeface="Raleway ExtraBold"/>
                <a:ea typeface="Raleway ExtraBold"/>
                <a:cs typeface="Raleway ExtraBold"/>
                <a:sym typeface="Raleway ExtraBold"/>
              </a:rPr>
              <a:t>Methodology</a:t>
            </a:r>
            <a:endParaRPr dirty="0"/>
          </a:p>
        </p:txBody>
      </p:sp>
      <p:sp>
        <p:nvSpPr>
          <p:cNvPr id="94" name="Google Shape;94;p13"/>
          <p:cNvSpPr/>
          <p:nvPr/>
        </p:nvSpPr>
        <p:spPr>
          <a:xfrm>
            <a:off x="10576108" y="5746501"/>
            <a:ext cx="5083443"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Block diagram</a:t>
            </a:r>
            <a:endParaRPr/>
          </a:p>
        </p:txBody>
      </p:sp>
      <p:sp>
        <p:nvSpPr>
          <p:cNvPr id="95" name="Google Shape;95;p13"/>
          <p:cNvSpPr/>
          <p:nvPr/>
        </p:nvSpPr>
        <p:spPr>
          <a:xfrm>
            <a:off x="20396043" y="5713644"/>
            <a:ext cx="2704587"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Results</a:t>
            </a:r>
            <a:endParaRPr/>
          </a:p>
        </p:txBody>
      </p:sp>
      <p:sp>
        <p:nvSpPr>
          <p:cNvPr id="96" name="Google Shape;96;p13"/>
          <p:cNvSpPr/>
          <p:nvPr/>
        </p:nvSpPr>
        <p:spPr>
          <a:xfrm>
            <a:off x="30458797" y="26689336"/>
            <a:ext cx="4028667"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References</a:t>
            </a:r>
            <a:endParaRPr/>
          </a:p>
        </p:txBody>
      </p:sp>
      <p:sp>
        <p:nvSpPr>
          <p:cNvPr id="97" name="Google Shape;97;p13"/>
          <p:cNvSpPr/>
          <p:nvPr/>
        </p:nvSpPr>
        <p:spPr>
          <a:xfrm>
            <a:off x="20396043" y="18115815"/>
            <a:ext cx="3948517"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Conclusion</a:t>
            </a:r>
            <a:endParaRPr/>
          </a:p>
        </p:txBody>
      </p:sp>
      <p:cxnSp>
        <p:nvCxnSpPr>
          <p:cNvPr id="98" name="Google Shape;98;p13" descr="Vertical Divider"/>
          <p:cNvCxnSpPr/>
          <p:nvPr/>
        </p:nvCxnSpPr>
        <p:spPr>
          <a:xfrm>
            <a:off x="21753096" y="30978648"/>
            <a:ext cx="0" cy="1964516"/>
          </a:xfrm>
          <a:prstGeom prst="straightConnector1">
            <a:avLst/>
          </a:prstGeom>
          <a:noFill/>
          <a:ln w="15875" cap="flat" cmpd="sng">
            <a:solidFill>
              <a:schemeClr val="lt1"/>
            </a:solidFill>
            <a:prstDash val="dash"/>
            <a:round/>
            <a:headEnd type="none" w="sm" len="sm"/>
            <a:tailEnd type="none" w="sm" len="sm"/>
          </a:ln>
        </p:spPr>
      </p:cxnSp>
      <p:sp>
        <p:nvSpPr>
          <p:cNvPr id="99" name="Google Shape;99;p13"/>
          <p:cNvSpPr/>
          <p:nvPr/>
        </p:nvSpPr>
        <p:spPr>
          <a:xfrm>
            <a:off x="10579353" y="18214530"/>
            <a:ext cx="5690982"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Hardware Setup</a:t>
            </a:r>
            <a:endParaRPr/>
          </a:p>
        </p:txBody>
      </p:sp>
      <p:sp>
        <p:nvSpPr>
          <p:cNvPr id="100" name="Google Shape;100;p13"/>
          <p:cNvSpPr txBox="1"/>
          <p:nvPr/>
        </p:nvSpPr>
        <p:spPr>
          <a:xfrm>
            <a:off x="599223" y="6390431"/>
            <a:ext cx="9232168" cy="1141847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3200" dirty="0"/>
              <a:t>Ensuring proper hand hygiene is paramount in preventing the transmission of diseases, yet traditional handwashing methods often come with a significant water footprint. In regions grappling with water scarcity, this poses a formidable challenge. However, emerging innovations offer promising solutions. One such innovation is the dry handwashing machine utilizing fog disinfection technology. Unlike conventional methods, this system operates without the need for running water, conserving precious resources while maintaining effective hygiene standards. By harnessing the power of fog disinfection, it efficiently eliminates pathogens from hands, offering a sustainable alternative to traditional handwashing. This poster presentation explores the concept of the dry handwashing machine and its potential to revolutionize hand hygiene practices, particularly in water-stressed environments. Through this innovative approach, we aim to address not only the imperative of public health but also the pressing need for water conservation on a global scale.</a:t>
            </a:r>
            <a:endParaRPr lang="en-IN" sz="3200" dirty="0"/>
          </a:p>
        </p:txBody>
      </p:sp>
      <p:pic>
        <p:nvPicPr>
          <p:cNvPr id="101" name="Google Shape;101;p13"/>
          <p:cNvPicPr preferRelativeResize="0"/>
          <p:nvPr/>
        </p:nvPicPr>
        <p:blipFill rotWithShape="1">
          <a:blip r:embed="rId3">
            <a:alphaModFix/>
          </a:blip>
          <a:srcRect/>
          <a:stretch/>
        </p:blipFill>
        <p:spPr>
          <a:xfrm>
            <a:off x="1328551" y="31024285"/>
            <a:ext cx="1671640" cy="1890154"/>
          </a:xfrm>
          <a:prstGeom prst="rect">
            <a:avLst/>
          </a:prstGeom>
          <a:noFill/>
          <a:ln>
            <a:noFill/>
          </a:ln>
        </p:spPr>
      </p:pic>
      <p:sp>
        <p:nvSpPr>
          <p:cNvPr id="102" name="Google Shape;102;p13"/>
          <p:cNvSpPr txBox="1"/>
          <p:nvPr/>
        </p:nvSpPr>
        <p:spPr>
          <a:xfrm>
            <a:off x="5132261" y="31026774"/>
            <a:ext cx="16428325"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rgbClr val="FFFFFF"/>
                </a:solidFill>
                <a:latin typeface="Arial"/>
                <a:ea typeface="Arial"/>
                <a:cs typeface="Arial"/>
                <a:sym typeface="Arial"/>
              </a:rPr>
              <a:t>BRACT’S, Vishwakarma Institute of Information Technology, Pune-48</a:t>
            </a:r>
            <a:endParaRPr/>
          </a:p>
        </p:txBody>
      </p:sp>
      <p:sp>
        <p:nvSpPr>
          <p:cNvPr id="103" name="Google Shape;103;p13"/>
          <p:cNvSpPr/>
          <p:nvPr/>
        </p:nvSpPr>
        <p:spPr>
          <a:xfrm>
            <a:off x="5259261" y="31772483"/>
            <a:ext cx="14840155" cy="1077218"/>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200" b="1">
                <a:solidFill>
                  <a:srgbClr val="7F7F7F"/>
                </a:solidFill>
                <a:latin typeface="Arial"/>
                <a:ea typeface="Arial"/>
                <a:cs typeface="Arial"/>
                <a:sym typeface="Arial"/>
              </a:rPr>
              <a:t>(An Autonomous Institute affiliated to Savitribai Phule Pune University)</a:t>
            </a:r>
            <a:endParaRPr/>
          </a:p>
          <a:p>
            <a:pPr marL="0" marR="0" lvl="0" indent="0" algn="ctr" rtl="0">
              <a:spcBef>
                <a:spcPts val="0"/>
              </a:spcBef>
              <a:spcAft>
                <a:spcPts val="0"/>
              </a:spcAft>
              <a:buNone/>
            </a:pPr>
            <a:r>
              <a:rPr lang="en-US" sz="3200" b="1">
                <a:solidFill>
                  <a:srgbClr val="7F7F7F"/>
                </a:solidFill>
                <a:latin typeface="Arial"/>
                <a:ea typeface="Arial"/>
                <a:cs typeface="Arial"/>
                <a:sym typeface="Arial"/>
              </a:rPr>
              <a:t>(NBA and NAAC accredited, ISO 9001:2015 certified) </a:t>
            </a:r>
            <a:endParaRPr/>
          </a:p>
        </p:txBody>
      </p:sp>
      <p:pic>
        <p:nvPicPr>
          <p:cNvPr id="104" name="Google Shape;104;p13"/>
          <p:cNvPicPr preferRelativeResize="0"/>
          <p:nvPr/>
        </p:nvPicPr>
        <p:blipFill rotWithShape="1">
          <a:blip r:embed="rId3">
            <a:alphaModFix/>
          </a:blip>
          <a:srcRect/>
          <a:stretch/>
        </p:blipFill>
        <p:spPr>
          <a:xfrm>
            <a:off x="761546" y="79999"/>
            <a:ext cx="4300078" cy="4841718"/>
          </a:xfrm>
          <a:prstGeom prst="rect">
            <a:avLst/>
          </a:prstGeom>
          <a:noFill/>
          <a:ln>
            <a:noFill/>
          </a:ln>
        </p:spPr>
      </p:pic>
      <p:sp>
        <p:nvSpPr>
          <p:cNvPr id="105" name="Google Shape;105;p13"/>
          <p:cNvSpPr/>
          <p:nvPr/>
        </p:nvSpPr>
        <p:spPr>
          <a:xfrm>
            <a:off x="30458797" y="5384668"/>
            <a:ext cx="12376229" cy="1716688"/>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None/>
            </a:pPr>
            <a:r>
              <a:rPr lang="en-US" sz="5400" b="1">
                <a:solidFill>
                  <a:srgbClr val="00008F"/>
                </a:solidFill>
                <a:latin typeface="Raleway ExtraBold"/>
                <a:ea typeface="Raleway ExtraBold"/>
                <a:cs typeface="Raleway ExtraBold"/>
                <a:sym typeface="Raleway ExtraBold"/>
              </a:rPr>
              <a:t>Write Name of conference where paper submitted</a:t>
            </a:r>
            <a:endParaRPr/>
          </a:p>
        </p:txBody>
      </p:sp>
      <p:cxnSp>
        <p:nvCxnSpPr>
          <p:cNvPr id="107" name="Google Shape;107;p13" descr="Vertical Divider"/>
          <p:cNvCxnSpPr/>
          <p:nvPr/>
        </p:nvCxnSpPr>
        <p:spPr>
          <a:xfrm>
            <a:off x="10357177" y="5180819"/>
            <a:ext cx="0" cy="25548174"/>
          </a:xfrm>
          <a:prstGeom prst="straightConnector1">
            <a:avLst/>
          </a:prstGeom>
          <a:noFill/>
          <a:ln w="15875" cap="flat" cmpd="sng">
            <a:solidFill>
              <a:schemeClr val="accent1"/>
            </a:solidFill>
            <a:prstDash val="dash"/>
            <a:round/>
            <a:headEnd type="none" w="sm" len="sm"/>
            <a:tailEnd type="none" w="sm" len="sm"/>
          </a:ln>
        </p:spPr>
      </p:cxnSp>
      <p:cxnSp>
        <p:nvCxnSpPr>
          <p:cNvPr id="108" name="Google Shape;108;p13" descr="Vertical Divider"/>
          <p:cNvCxnSpPr/>
          <p:nvPr/>
        </p:nvCxnSpPr>
        <p:spPr>
          <a:xfrm>
            <a:off x="20231095" y="5188841"/>
            <a:ext cx="0" cy="25548174"/>
          </a:xfrm>
          <a:prstGeom prst="straightConnector1">
            <a:avLst/>
          </a:prstGeom>
          <a:noFill/>
          <a:ln w="15875" cap="flat" cmpd="sng">
            <a:solidFill>
              <a:schemeClr val="accent1"/>
            </a:solidFill>
            <a:prstDash val="dash"/>
            <a:round/>
            <a:headEnd type="none" w="sm" len="sm"/>
            <a:tailEnd type="none" w="sm" len="sm"/>
          </a:ln>
        </p:spPr>
      </p:cxnSp>
      <p:cxnSp>
        <p:nvCxnSpPr>
          <p:cNvPr id="109" name="Google Shape;109;p13" descr="Vertical Divider"/>
          <p:cNvCxnSpPr/>
          <p:nvPr/>
        </p:nvCxnSpPr>
        <p:spPr>
          <a:xfrm>
            <a:off x="30193246" y="5236967"/>
            <a:ext cx="0" cy="25548174"/>
          </a:xfrm>
          <a:prstGeom prst="straightConnector1">
            <a:avLst/>
          </a:prstGeom>
          <a:noFill/>
          <a:ln w="15875" cap="flat" cmpd="sng">
            <a:solidFill>
              <a:schemeClr val="accent1"/>
            </a:solidFill>
            <a:prstDash val="dash"/>
            <a:round/>
            <a:headEnd type="none" w="sm" len="sm"/>
            <a:tailEnd type="none" w="sm" len="sm"/>
          </a:ln>
        </p:spPr>
      </p:cxnSp>
      <p:sp>
        <p:nvSpPr>
          <p:cNvPr id="2" name="TextBox 1">
            <a:extLst>
              <a:ext uri="{FF2B5EF4-FFF2-40B4-BE49-F238E27FC236}">
                <a16:creationId xmlns:a16="http://schemas.microsoft.com/office/drawing/2014/main" id="{65478F1F-FB4C-826E-F856-5CC32A6ED4A9}"/>
              </a:ext>
            </a:extLst>
          </p:cNvPr>
          <p:cNvSpPr txBox="1"/>
          <p:nvPr/>
        </p:nvSpPr>
        <p:spPr>
          <a:xfrm>
            <a:off x="20756882" y="18826062"/>
            <a:ext cx="9170814" cy="11910953"/>
          </a:xfrm>
          <a:prstGeom prst="rect">
            <a:avLst/>
          </a:prstGeom>
          <a:noFill/>
        </p:spPr>
        <p:txBody>
          <a:bodyPr wrap="square" rtlCol="0">
            <a:spAutoFit/>
          </a:bodyPr>
          <a:lstStyle/>
          <a:p>
            <a:pPr algn="just"/>
            <a:r>
              <a:rPr lang="en-US" sz="3200" dirty="0"/>
              <a:t>Implementing of Contactless Automatic Hand Wash distributor for Sanitation is proficient and the low cost . It works like the regular contactless automatic machine. The human gets the limited antiseptic liquid for sanitation in hand, to wash the hands and to defend themselves from the germs and virus. This system can be utilized in malls, high populated areas , hospitals , schools  etc.</a:t>
            </a:r>
          </a:p>
          <a:p>
            <a:pPr algn="just"/>
            <a:r>
              <a:rPr lang="en-US" sz="3200" dirty="0"/>
              <a:t>it will be enhanced quality when considering the life of the system and the simplicity. The major goal of this seminar was to use current advanced technologies to enlarge an involuntary hand sanitizing machine to improve hygiene and prevent the infectious viruses entering our body. Automatic hand sanitizers are less costly when compared to any other hand sanitizing tools . At the same time it is environment friendly as because the disposable wastage is very low, since it can be refilled easily without any mechanical support. These automatic hand sanitizer machines are developed keeping in mind about its affordability by poor sections of the society as it can be purchased by lower income groups . </a:t>
            </a:r>
            <a:endParaRPr lang="en-IN" sz="3200" dirty="0"/>
          </a:p>
        </p:txBody>
      </p:sp>
      <p:sp>
        <p:nvSpPr>
          <p:cNvPr id="3" name="TextBox 2">
            <a:extLst>
              <a:ext uri="{FF2B5EF4-FFF2-40B4-BE49-F238E27FC236}">
                <a16:creationId xmlns:a16="http://schemas.microsoft.com/office/drawing/2014/main" id="{49CCC750-BEEC-A024-EEF3-04EE179B0961}"/>
              </a:ext>
            </a:extLst>
          </p:cNvPr>
          <p:cNvSpPr txBox="1"/>
          <p:nvPr/>
        </p:nvSpPr>
        <p:spPr>
          <a:xfrm>
            <a:off x="30453482" y="27371040"/>
            <a:ext cx="13239592" cy="2369880"/>
          </a:xfrm>
          <a:prstGeom prst="rect">
            <a:avLst/>
          </a:prstGeom>
          <a:noFill/>
        </p:spPr>
        <p:txBody>
          <a:bodyPr wrap="square" rtlCol="0">
            <a:spAutoFit/>
          </a:bodyPr>
          <a:lstStyle/>
          <a:p>
            <a:r>
              <a:rPr lang="en-US" sz="2800" dirty="0"/>
              <a:t>Health impact of handwashing. WELL fact sheet 2006. at: http://www.lboro.ac.uk/well/resources/factsheets/fact-sheets </a:t>
            </a:r>
            <a:r>
              <a:rPr lang="en-US" sz="2800" dirty="0" err="1"/>
              <a:t>htm</a:t>
            </a:r>
            <a:r>
              <a:rPr lang="en-US" sz="2800" dirty="0"/>
              <a:t>/Handwashing.</a:t>
            </a:r>
          </a:p>
          <a:p>
            <a:endParaRPr lang="en-US" sz="2800" dirty="0"/>
          </a:p>
          <a:p>
            <a:r>
              <a:rPr lang="en-IN" sz="3600" dirty="0"/>
              <a:t> </a:t>
            </a:r>
            <a:r>
              <a:rPr lang="en-IN" sz="2800" dirty="0"/>
              <a:t>https://www.instructables.com/id/DIY-Easy-NonContact-Automatic-Hand-Sanitizer- </a:t>
            </a:r>
            <a:r>
              <a:rPr lang="en-IN" sz="2800" dirty="0" err="1"/>
              <a:t>Automatichandsanitizer-disp</a:t>
            </a:r>
            <a:r>
              <a:rPr lang="en-US" sz="2800" dirty="0"/>
              <a:t> </a:t>
            </a:r>
            <a:endParaRPr lang="en-IN" sz="2800" dirty="0"/>
          </a:p>
        </p:txBody>
      </p:sp>
      <p:sp>
        <p:nvSpPr>
          <p:cNvPr id="4" name="TextBox 3">
            <a:extLst>
              <a:ext uri="{FF2B5EF4-FFF2-40B4-BE49-F238E27FC236}">
                <a16:creationId xmlns:a16="http://schemas.microsoft.com/office/drawing/2014/main" id="{BDE6DF49-D87B-9DF1-0014-DDEE8E51120D}"/>
              </a:ext>
            </a:extLst>
          </p:cNvPr>
          <p:cNvSpPr txBox="1"/>
          <p:nvPr/>
        </p:nvSpPr>
        <p:spPr>
          <a:xfrm>
            <a:off x="613958" y="19669092"/>
            <a:ext cx="8433270" cy="10433625"/>
          </a:xfrm>
          <a:prstGeom prst="rect">
            <a:avLst/>
          </a:prstGeom>
          <a:noFill/>
        </p:spPr>
        <p:txBody>
          <a:bodyPr wrap="square" rtlCol="0">
            <a:spAutoFit/>
          </a:bodyPr>
          <a:lstStyle/>
          <a:p>
            <a:r>
              <a:rPr lang="en-US" sz="2800" dirty="0"/>
              <a:t>STEP 1:  Start</a:t>
            </a:r>
          </a:p>
          <a:p>
            <a:r>
              <a:rPr lang="en-US" sz="2800" dirty="0"/>
              <a:t>STEP 2:  Initialize LCD display for showing current 		      status of hand are sanitized or not</a:t>
            </a:r>
          </a:p>
          <a:p>
            <a:r>
              <a:rPr lang="en-US" sz="2800" dirty="0"/>
              <a:t>STEP 3:   Set the input  IR  for sensing </a:t>
            </a:r>
          </a:p>
          <a:p>
            <a:r>
              <a:rPr lang="en-US" sz="2800" dirty="0"/>
              <a:t>STEP 4:  Check for the activation of Fog Maker.</a:t>
            </a:r>
          </a:p>
          <a:p>
            <a:r>
              <a:rPr lang="en-US" sz="2800" dirty="0"/>
              <a:t>                If the Fog Maker is activated go to step 4                                                                        	        and step 5 otherwise repeat step 3.</a:t>
            </a:r>
          </a:p>
          <a:p>
            <a:endParaRPr lang="en-US" sz="2800" dirty="0"/>
          </a:p>
          <a:p>
            <a:r>
              <a:rPr lang="en-US" sz="2800" dirty="0"/>
              <a:t> STEP 5: The Disinfectant Solution is converted into 	      the Fog.</a:t>
            </a:r>
          </a:p>
          <a:p>
            <a:r>
              <a:rPr lang="en-US" sz="2800" dirty="0"/>
              <a:t>STEP 6:  Fog is transferred to the Hand Chamber. </a:t>
            </a:r>
          </a:p>
          <a:p>
            <a:r>
              <a:rPr lang="en-US" sz="2800" dirty="0"/>
              <a:t>STEP 7:   We are ready to get our Hand Sanitized.</a:t>
            </a:r>
          </a:p>
          <a:p>
            <a:r>
              <a:rPr lang="en-US" sz="2800" dirty="0"/>
              <a:t>STEP 8:  Check for the hand got sanitized by the 		       machine. If the hand is sanitized go to 		        next step.</a:t>
            </a:r>
          </a:p>
          <a:p>
            <a:r>
              <a:rPr lang="en-US" sz="2800" dirty="0"/>
              <a:t>STEP 9:  Turn on the fan for drying hands</a:t>
            </a:r>
          </a:p>
          <a:p>
            <a:r>
              <a:rPr lang="en-US" sz="2800" dirty="0"/>
              <a:t>STEP 10: When the process is done the machine 		      will stop</a:t>
            </a:r>
          </a:p>
          <a:p>
            <a:r>
              <a:rPr lang="en-US" sz="2800" dirty="0"/>
              <a:t>STEP 11 : Display the lcd that remove your hands 	  		please remove hands</a:t>
            </a:r>
          </a:p>
          <a:p>
            <a:r>
              <a:rPr lang="en-US" sz="2800" dirty="0"/>
              <a:t>Step 12:  machine waits for 5 seconds for getting 		      system ready and this shows on LCD  		       display</a:t>
            </a:r>
          </a:p>
          <a:p>
            <a:r>
              <a:rPr lang="en-US" sz="2800" dirty="0"/>
              <a:t>STEP 13:  go to step 1 </a:t>
            </a:r>
            <a:endParaRPr lang="en-IN" dirty="0"/>
          </a:p>
        </p:txBody>
      </p:sp>
      <p:sp>
        <p:nvSpPr>
          <p:cNvPr id="5" name="TextBox 4">
            <a:extLst>
              <a:ext uri="{FF2B5EF4-FFF2-40B4-BE49-F238E27FC236}">
                <a16:creationId xmlns:a16="http://schemas.microsoft.com/office/drawing/2014/main" id="{79EADD57-AD40-B916-CB86-A888CEC8FD58}"/>
              </a:ext>
            </a:extLst>
          </p:cNvPr>
          <p:cNvSpPr txBox="1"/>
          <p:nvPr/>
        </p:nvSpPr>
        <p:spPr>
          <a:xfrm>
            <a:off x="20756882" y="6485801"/>
            <a:ext cx="9170809" cy="11141512"/>
          </a:xfrm>
          <a:prstGeom prst="rect">
            <a:avLst/>
          </a:prstGeom>
          <a:noFill/>
        </p:spPr>
        <p:txBody>
          <a:bodyPr wrap="square" rtlCol="0">
            <a:spAutoFit/>
          </a:bodyPr>
          <a:lstStyle/>
          <a:p>
            <a:pPr algn="just"/>
            <a:r>
              <a:rPr lang="en-US" sz="3200" dirty="0"/>
              <a:t>The implementation of the dry handwashing machine using fog disinfection technology yielded promising outcomes across various settings. In healthcare facilities, where stringent hygiene protocols are essential, the adoption of this innovative solution led to a significant reduction in water usage while maintaining high standards of hand hygiene compliance among staff and patients. Public spaces, such as airports and train stations, also benefited from the convenience and accessibility of the dry handwashing machine, promoting hygiene practices among travelers without exacerbating water scarcity concerns. Furthermore, educational institutions witnessed improved sanitation practices among students and faculty, contributing to a healthier learning environment. Overall, the results demonstrate the effectiveness and feasibility of integrating dry handwashing machines with fog disinfection technology as a sustainable solution to water conservation challenges while prioritizing public health initiatives.</a:t>
            </a:r>
            <a:endParaRPr lang="en-IN" sz="3200" dirty="0"/>
          </a:p>
        </p:txBody>
      </p:sp>
      <p:sp>
        <p:nvSpPr>
          <p:cNvPr id="6" name="Rectangle 5">
            <a:extLst>
              <a:ext uri="{FF2B5EF4-FFF2-40B4-BE49-F238E27FC236}">
                <a16:creationId xmlns:a16="http://schemas.microsoft.com/office/drawing/2014/main" id="{DFD4DAF3-2B1E-1443-CB3F-9920C1B82F1A}"/>
              </a:ext>
            </a:extLst>
          </p:cNvPr>
          <p:cNvSpPr/>
          <p:nvPr/>
        </p:nvSpPr>
        <p:spPr>
          <a:xfrm>
            <a:off x="13391754" y="9122960"/>
            <a:ext cx="3377462" cy="2285638"/>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solidFill>
                  <a:schemeClr val="tx1"/>
                </a:solidFill>
              </a:rPr>
              <a:t>ATmega328p</a:t>
            </a:r>
          </a:p>
          <a:p>
            <a:pPr algn="ctr"/>
            <a:r>
              <a:rPr lang="en-IN" sz="3200" dirty="0">
                <a:solidFill>
                  <a:schemeClr val="tx1"/>
                </a:solidFill>
              </a:rPr>
              <a:t>microcontroller</a:t>
            </a:r>
          </a:p>
        </p:txBody>
      </p:sp>
      <p:sp>
        <p:nvSpPr>
          <p:cNvPr id="7" name="Rectangle 6">
            <a:extLst>
              <a:ext uri="{FF2B5EF4-FFF2-40B4-BE49-F238E27FC236}">
                <a16:creationId xmlns:a16="http://schemas.microsoft.com/office/drawing/2014/main" id="{FD578DF5-A54F-E236-A0D2-FF0B77F70B51}"/>
              </a:ext>
            </a:extLst>
          </p:cNvPr>
          <p:cNvSpPr/>
          <p:nvPr/>
        </p:nvSpPr>
        <p:spPr>
          <a:xfrm>
            <a:off x="13114117" y="6661962"/>
            <a:ext cx="4019632" cy="1021107"/>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16 * 2 LCD Display</a:t>
            </a:r>
          </a:p>
        </p:txBody>
      </p:sp>
      <p:sp>
        <p:nvSpPr>
          <p:cNvPr id="8" name="Rectangle 7">
            <a:extLst>
              <a:ext uri="{FF2B5EF4-FFF2-40B4-BE49-F238E27FC236}">
                <a16:creationId xmlns:a16="http://schemas.microsoft.com/office/drawing/2014/main" id="{E4E9DB80-AAEE-E4A9-7ECE-727CCC1C4080}"/>
              </a:ext>
            </a:extLst>
          </p:cNvPr>
          <p:cNvSpPr/>
          <p:nvPr/>
        </p:nvSpPr>
        <p:spPr>
          <a:xfrm>
            <a:off x="10554862" y="8319780"/>
            <a:ext cx="1713024" cy="107852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IR Sensor</a:t>
            </a:r>
          </a:p>
        </p:txBody>
      </p:sp>
      <p:sp>
        <p:nvSpPr>
          <p:cNvPr id="9" name="Rectangle 8">
            <a:extLst>
              <a:ext uri="{FF2B5EF4-FFF2-40B4-BE49-F238E27FC236}">
                <a16:creationId xmlns:a16="http://schemas.microsoft.com/office/drawing/2014/main" id="{8B8331BE-B056-55EA-E9AB-A69E49AB07BE}"/>
              </a:ext>
            </a:extLst>
          </p:cNvPr>
          <p:cNvSpPr/>
          <p:nvPr/>
        </p:nvSpPr>
        <p:spPr>
          <a:xfrm>
            <a:off x="17871838" y="8319780"/>
            <a:ext cx="1946028" cy="107852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FAN</a:t>
            </a:r>
          </a:p>
        </p:txBody>
      </p:sp>
      <p:sp>
        <p:nvSpPr>
          <p:cNvPr id="10" name="Rectangle 9">
            <a:extLst>
              <a:ext uri="{FF2B5EF4-FFF2-40B4-BE49-F238E27FC236}">
                <a16:creationId xmlns:a16="http://schemas.microsoft.com/office/drawing/2014/main" id="{E53E522D-0C73-0638-2C5C-98E0E8664D7C}"/>
              </a:ext>
            </a:extLst>
          </p:cNvPr>
          <p:cNvSpPr/>
          <p:nvPr/>
        </p:nvSpPr>
        <p:spPr>
          <a:xfrm>
            <a:off x="12960271" y="12270437"/>
            <a:ext cx="4431319" cy="107852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Humidifier Sensor</a:t>
            </a:r>
          </a:p>
        </p:txBody>
      </p:sp>
      <p:sp>
        <p:nvSpPr>
          <p:cNvPr id="12" name="Rectangle 11">
            <a:extLst>
              <a:ext uri="{FF2B5EF4-FFF2-40B4-BE49-F238E27FC236}">
                <a16:creationId xmlns:a16="http://schemas.microsoft.com/office/drawing/2014/main" id="{362D3BD4-7D45-250F-3918-6DAD2D8E3546}"/>
              </a:ext>
            </a:extLst>
          </p:cNvPr>
          <p:cNvSpPr/>
          <p:nvPr/>
        </p:nvSpPr>
        <p:spPr>
          <a:xfrm>
            <a:off x="10622728" y="10356181"/>
            <a:ext cx="1734270" cy="107852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LED</a:t>
            </a:r>
          </a:p>
        </p:txBody>
      </p:sp>
      <p:cxnSp>
        <p:nvCxnSpPr>
          <p:cNvPr id="14" name="Straight Arrow Connector 13">
            <a:extLst>
              <a:ext uri="{FF2B5EF4-FFF2-40B4-BE49-F238E27FC236}">
                <a16:creationId xmlns:a16="http://schemas.microsoft.com/office/drawing/2014/main" id="{BCE1FB73-1078-3C1F-E7FE-8EC672EA9C9C}"/>
              </a:ext>
            </a:extLst>
          </p:cNvPr>
          <p:cNvCxnSpPr>
            <a:cxnSpLocks/>
          </p:cNvCxnSpPr>
          <p:nvPr/>
        </p:nvCxnSpPr>
        <p:spPr>
          <a:xfrm rot="60000" flipV="1">
            <a:off x="15080485" y="7683069"/>
            <a:ext cx="0" cy="14400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A571CC17-1BDA-55CD-DFC5-E55D62F34FD9}"/>
              </a:ext>
            </a:extLst>
          </p:cNvPr>
          <p:cNvCxnSpPr/>
          <p:nvPr/>
        </p:nvCxnSpPr>
        <p:spPr>
          <a:xfrm>
            <a:off x="16769216" y="9225023"/>
            <a:ext cx="110262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2D3CB29A-6AC9-4FFB-7AE4-3B06069C8EDB}"/>
              </a:ext>
            </a:extLst>
          </p:cNvPr>
          <p:cNvCxnSpPr/>
          <p:nvPr/>
        </p:nvCxnSpPr>
        <p:spPr>
          <a:xfrm>
            <a:off x="12267886" y="9225023"/>
            <a:ext cx="107853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BABC877D-4766-CB67-34FD-61D15A9D8E86}"/>
              </a:ext>
            </a:extLst>
          </p:cNvPr>
          <p:cNvCxnSpPr>
            <a:stCxn id="6" idx="2"/>
          </p:cNvCxnSpPr>
          <p:nvPr/>
        </p:nvCxnSpPr>
        <p:spPr>
          <a:xfrm>
            <a:off x="15080485" y="11408598"/>
            <a:ext cx="0" cy="77954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28BF7F5D-38B0-0F95-119E-C7452943024A}"/>
              </a:ext>
            </a:extLst>
          </p:cNvPr>
          <p:cNvCxnSpPr/>
          <p:nvPr/>
        </p:nvCxnSpPr>
        <p:spPr>
          <a:xfrm flipH="1">
            <a:off x="12356998" y="11065397"/>
            <a:ext cx="98942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5" name="Picture 14">
            <a:extLst>
              <a:ext uri="{FF2B5EF4-FFF2-40B4-BE49-F238E27FC236}">
                <a16:creationId xmlns:a16="http://schemas.microsoft.com/office/drawing/2014/main" id="{A426FA87-0F43-426F-4996-5BF7433A6234}"/>
              </a:ext>
            </a:extLst>
          </p:cNvPr>
          <p:cNvPicPr>
            <a:picLocks noChangeAspect="1"/>
          </p:cNvPicPr>
          <p:nvPr/>
        </p:nvPicPr>
        <p:blipFill>
          <a:blip r:embed="rId4"/>
          <a:stretch>
            <a:fillRect/>
          </a:stretch>
        </p:blipFill>
        <p:spPr>
          <a:xfrm rot="16200000">
            <a:off x="12733618" y="17669629"/>
            <a:ext cx="4962864" cy="9047226"/>
          </a:xfrm>
          <a:prstGeom prst="rect">
            <a:avLst/>
          </a:prstGeom>
        </p:spPr>
      </p:pic>
      <p:pic>
        <p:nvPicPr>
          <p:cNvPr id="19" name="Picture 18">
            <a:extLst>
              <a:ext uri="{FF2B5EF4-FFF2-40B4-BE49-F238E27FC236}">
                <a16:creationId xmlns:a16="http://schemas.microsoft.com/office/drawing/2014/main" id="{B9E6FAC3-6DF4-E8B6-BF37-B281DC003061}"/>
              </a:ext>
            </a:extLst>
          </p:cNvPr>
          <p:cNvPicPr>
            <a:picLocks noChangeAspect="1"/>
          </p:cNvPicPr>
          <p:nvPr/>
        </p:nvPicPr>
        <p:blipFill>
          <a:blip r:embed="rId5"/>
          <a:stretch>
            <a:fillRect/>
          </a:stretch>
        </p:blipFill>
        <p:spPr>
          <a:xfrm rot="10800000">
            <a:off x="10770635" y="25473386"/>
            <a:ext cx="9047228" cy="4629331"/>
          </a:xfrm>
          <a:prstGeom prst="rect">
            <a:avLst/>
          </a:prstGeom>
        </p:spPr>
      </p:pic>
      <p:cxnSp>
        <p:nvCxnSpPr>
          <p:cNvPr id="32" name="Straight Arrow Connector 31">
            <a:extLst>
              <a:ext uri="{FF2B5EF4-FFF2-40B4-BE49-F238E27FC236}">
                <a16:creationId xmlns:a16="http://schemas.microsoft.com/office/drawing/2014/main" id="{B0F51ED9-FF15-86E0-1847-8D40F6027B20}"/>
              </a:ext>
            </a:extLst>
          </p:cNvPr>
          <p:cNvCxnSpPr/>
          <p:nvPr/>
        </p:nvCxnSpPr>
        <p:spPr>
          <a:xfrm>
            <a:off x="1282700" y="-222292"/>
            <a:ext cx="0" cy="5613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DB28D413-C2DD-3260-832E-7589FEF7FE9A}"/>
              </a:ext>
            </a:extLst>
          </p:cNvPr>
          <p:cNvCxnSpPr/>
          <p:nvPr/>
        </p:nvCxnSpPr>
        <p:spPr>
          <a:xfrm>
            <a:off x="1270000" y="1329648"/>
            <a:ext cx="0" cy="4826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9978260B-5A56-ACDB-301E-EA0CE1795AA6}"/>
              </a:ext>
            </a:extLst>
          </p:cNvPr>
          <p:cNvCxnSpPr/>
          <p:nvPr/>
        </p:nvCxnSpPr>
        <p:spPr>
          <a:xfrm flipV="1">
            <a:off x="1714500" y="459698"/>
            <a:ext cx="463550" cy="6350"/>
          </a:xfrm>
          <a:prstGeom prst="line">
            <a:avLst/>
          </a:prstGeom>
        </p:spPr>
        <p:style>
          <a:lnRef idx="1">
            <a:schemeClr val="dk1"/>
          </a:lnRef>
          <a:fillRef idx="0">
            <a:schemeClr val="dk1"/>
          </a:fillRef>
          <a:effectRef idx="0">
            <a:schemeClr val="dk1"/>
          </a:effectRef>
          <a:fontRef idx="minor">
            <a:schemeClr val="tx1"/>
          </a:fontRef>
        </p:style>
      </p:cxnSp>
      <p:pic>
        <p:nvPicPr>
          <p:cNvPr id="57" name="Picture 56">
            <a:extLst>
              <a:ext uri="{FF2B5EF4-FFF2-40B4-BE49-F238E27FC236}">
                <a16:creationId xmlns:a16="http://schemas.microsoft.com/office/drawing/2014/main" id="{4B9CC115-0DC2-26E8-4791-4870BC516101}"/>
              </a:ext>
            </a:extLst>
          </p:cNvPr>
          <p:cNvPicPr>
            <a:picLocks noChangeAspect="1"/>
          </p:cNvPicPr>
          <p:nvPr/>
        </p:nvPicPr>
        <p:blipFill>
          <a:blip r:embed="rId6"/>
          <a:stretch>
            <a:fillRect/>
          </a:stretch>
        </p:blipFill>
        <p:spPr>
          <a:xfrm>
            <a:off x="30280560" y="7565994"/>
            <a:ext cx="13610640" cy="1808714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843</Words>
  <Application>Microsoft Office PowerPoint</Application>
  <PresentationFormat>Custom</PresentationFormat>
  <Paragraphs>46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Arial</vt:lpstr>
      <vt:lpstr>Raleway SemiBold</vt:lpstr>
      <vt:lpstr>Raleway ExtraBold</vt:lpstr>
      <vt:lpstr>Raleway</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om kaldate</dc:creator>
  <cp:lastModifiedBy>om kaldate</cp:lastModifiedBy>
  <cp:revision>5</cp:revision>
  <dcterms:modified xsi:type="dcterms:W3CDTF">2024-05-02T15:02:45Z</dcterms:modified>
</cp:coreProperties>
</file>